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1" r:id="rId4"/>
    <p:sldId id="263" r:id="rId5"/>
    <p:sldId id="257" r:id="rId6"/>
    <p:sldId id="280" r:id="rId7"/>
    <p:sldId id="291" r:id="rId8"/>
    <p:sldId id="258" r:id="rId9"/>
    <p:sldId id="259" r:id="rId10"/>
    <p:sldId id="262" r:id="rId11"/>
    <p:sldId id="270" r:id="rId12"/>
    <p:sldId id="287" r:id="rId13"/>
    <p:sldId id="267" r:id="rId14"/>
    <p:sldId id="294" r:id="rId15"/>
    <p:sldId id="295" r:id="rId16"/>
    <p:sldId id="296" r:id="rId17"/>
    <p:sldId id="276" r:id="rId18"/>
    <p:sldId id="268" r:id="rId19"/>
    <p:sldId id="269" r:id="rId20"/>
    <p:sldId id="297" r:id="rId21"/>
    <p:sldId id="292" r:id="rId22"/>
    <p:sldId id="293" r:id="rId23"/>
    <p:sldId id="266" r:id="rId24"/>
    <p:sldId id="272" r:id="rId25"/>
    <p:sldId id="273" r:id="rId26"/>
    <p:sldId id="274" r:id="rId27"/>
    <p:sldId id="277" r:id="rId28"/>
    <p:sldId id="298" r:id="rId29"/>
    <p:sldId id="289" r:id="rId30"/>
    <p:sldId id="299" r:id="rId31"/>
    <p:sldId id="283" r:id="rId32"/>
    <p:sldId id="282" r:id="rId33"/>
    <p:sldId id="288" r:id="rId34"/>
    <p:sldId id="286" r:id="rId35"/>
    <p:sldId id="285" r:id="rId36"/>
    <p:sldId id="290" r:id="rId37"/>
    <p:sldId id="264" r:id="rId38"/>
    <p:sldId id="300" r:id="rId39"/>
    <p:sldId id="26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1" y="140808"/>
            <a:ext cx="9028112" cy="2003425"/>
          </a:xfrm>
        </p:spPr>
        <p:txBody>
          <a:bodyPr>
            <a:noAutofit/>
          </a:bodyPr>
          <a:lstStyle/>
          <a:p>
            <a:r>
              <a:rPr lang="en-US" sz="7200" dirty="0" err="1" smtClean="0">
                <a:solidFill>
                  <a:schemeClr val="bg2"/>
                </a:solidFill>
              </a:rPr>
              <a:t>Srila</a:t>
            </a:r>
            <a:r>
              <a:rPr lang="en-US" sz="7200" dirty="0" smtClean="0">
                <a:solidFill>
                  <a:schemeClr val="bg2"/>
                </a:solidFill>
              </a:rPr>
              <a:t> </a:t>
            </a:r>
            <a:r>
              <a:rPr lang="en-US" sz="7200" dirty="0" err="1" smtClean="0">
                <a:solidFill>
                  <a:schemeClr val="bg2"/>
                </a:solidFill>
              </a:rPr>
              <a:t>Prabhupad</a:t>
            </a:r>
            <a:r>
              <a:rPr lang="en-US" sz="7200" dirty="0" smtClean="0">
                <a:solidFill>
                  <a:schemeClr val="bg2"/>
                </a:solidFill>
              </a:rPr>
              <a:t> Book Marathon 2012</a:t>
            </a:r>
            <a:endParaRPr lang="en-US" sz="7200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user\Desktop\book dist pics\1 sp with his books\sp distributing his book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133600"/>
            <a:ext cx="9028113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70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BT </a:t>
            </a:r>
            <a:r>
              <a:rPr lang="en-US" dirty="0" err="1" smtClean="0"/>
              <a:t>Brahmacharis</a:t>
            </a:r>
            <a:r>
              <a:rPr lang="en-US" dirty="0" smtClean="0"/>
              <a:t> – Villages :</a:t>
            </a:r>
            <a:br>
              <a:rPr lang="en-US" dirty="0" smtClean="0"/>
            </a:br>
            <a:r>
              <a:rPr lang="en-US" dirty="0" smtClean="0"/>
              <a:t> Main focus - School teachers</a:t>
            </a:r>
            <a:endParaRPr lang="en-US" dirty="0"/>
          </a:p>
        </p:txBody>
      </p:sp>
      <p:pic>
        <p:nvPicPr>
          <p:cNvPr id="6146" name="Picture 2" descr="C:\Users\user\Desktop\book dist pics\Presidents village\2)Teachers get boo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1"/>
            <a:ext cx="7924799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1247" y="56688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56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Giving Knowledge to Teachers</a:t>
            </a:r>
            <a:endParaRPr lang="en-US" dirty="0"/>
          </a:p>
        </p:txBody>
      </p:sp>
      <p:pic>
        <p:nvPicPr>
          <p:cNvPr id="13314" name="Picture 2" descr="C:\Users\user\Desktop\Digvijay\8e126dd6e9c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89804"/>
            <a:ext cx="8610600" cy="54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36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(Amravati)6300  + (</a:t>
            </a:r>
            <a:r>
              <a:rPr lang="en-US" dirty="0" err="1"/>
              <a:t>Konkan</a:t>
            </a:r>
            <a:r>
              <a:rPr lang="en-US" dirty="0"/>
              <a:t>) 5400  = 11,700</a:t>
            </a:r>
            <a:br>
              <a:rPr lang="en-US" dirty="0"/>
            </a:br>
            <a:endParaRPr lang="en-US" dirty="0"/>
          </a:p>
        </p:txBody>
      </p:sp>
      <p:pic>
        <p:nvPicPr>
          <p:cNvPr id="16386" name="Picture 2" descr="G:\bluetooth\2012-12-26 16.47.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653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Thane congregation  </a:t>
            </a:r>
            <a:br>
              <a:rPr lang="en-US" dirty="0" smtClean="0"/>
            </a:br>
            <a:r>
              <a:rPr lang="en-US" dirty="0" smtClean="0"/>
              <a:t>1500 MB</a:t>
            </a:r>
            <a:endParaRPr lang="en-US" dirty="0"/>
          </a:p>
        </p:txBody>
      </p:sp>
      <p:pic>
        <p:nvPicPr>
          <p:cNvPr id="4" name="Picture 2" descr="C:\Users\user\Desktop\book dist pics\thane gr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05800" cy="51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12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Mothers </a:t>
            </a:r>
            <a:r>
              <a:rPr lang="en-US" dirty="0" err="1" smtClean="0"/>
              <a:t>Sankirtan</a:t>
            </a:r>
            <a:r>
              <a:rPr lang="en-US" dirty="0" smtClean="0"/>
              <a:t> Party-  </a:t>
            </a:r>
            <a:r>
              <a:rPr lang="en-US" dirty="0" err="1" smtClean="0"/>
              <a:t>Miraroad</a:t>
            </a:r>
            <a:r>
              <a:rPr lang="en-US" dirty="0" smtClean="0"/>
              <a:t> devotees = 2000 MB</a:t>
            </a:r>
            <a:endParaRPr lang="en-US" dirty="0"/>
          </a:p>
        </p:txBody>
      </p:sp>
      <p:pic>
        <p:nvPicPr>
          <p:cNvPr id="9218" name="Picture 2" descr="C:\Users\user\Desktop\book dist pics\mothers sankirtan part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3819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512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74638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</a:t>
            </a:r>
            <a:r>
              <a:rPr lang="en-US" dirty="0" err="1" smtClean="0"/>
              <a:t>Tamal</a:t>
            </a:r>
            <a:r>
              <a:rPr lang="en-US" dirty="0" smtClean="0"/>
              <a:t> Krishna </a:t>
            </a:r>
            <a:r>
              <a:rPr lang="en-US" dirty="0" err="1" smtClean="0"/>
              <a:t>Maharaj</a:t>
            </a:r>
            <a:r>
              <a:rPr lang="en-US" dirty="0" smtClean="0"/>
              <a:t> Group  700 MB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" y="0"/>
            <a:ext cx="285019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G:\Marathon Photos 2012\photo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18" y="1524000"/>
            <a:ext cx="4486275" cy="560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Marathon Photos 2012\photo006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399"/>
            <a:ext cx="4190999" cy="3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61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Varishta</a:t>
            </a:r>
            <a:r>
              <a:rPr lang="en-US" dirty="0" smtClean="0"/>
              <a:t> </a:t>
            </a:r>
            <a:r>
              <a:rPr lang="en-US" dirty="0" err="1" smtClean="0"/>
              <a:t>Vaishnavas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4282"/>
            <a:ext cx="8229600" cy="55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729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Mumbai- </a:t>
            </a:r>
            <a:r>
              <a:rPr lang="en-US" dirty="0" err="1" smtClean="0"/>
              <a:t>Vashi</a:t>
            </a:r>
            <a:r>
              <a:rPr lang="en-US" dirty="0" smtClean="0"/>
              <a:t>, </a:t>
            </a:r>
            <a:r>
              <a:rPr lang="en-US" dirty="0" err="1" smtClean="0"/>
              <a:t>Nerul</a:t>
            </a:r>
            <a:r>
              <a:rPr lang="en-US" dirty="0" smtClean="0"/>
              <a:t>, </a:t>
            </a:r>
            <a:r>
              <a:rPr lang="en-US" dirty="0" err="1" smtClean="0"/>
              <a:t>Belapur</a:t>
            </a:r>
            <a:r>
              <a:rPr lang="en-US" dirty="0" smtClean="0"/>
              <a:t>, </a:t>
            </a:r>
            <a:r>
              <a:rPr lang="en-US" dirty="0" err="1" smtClean="0"/>
              <a:t>Kharghar</a:t>
            </a:r>
            <a:r>
              <a:rPr lang="en-US" dirty="0" smtClean="0"/>
              <a:t>, </a:t>
            </a:r>
            <a:r>
              <a:rPr lang="en-US" dirty="0" err="1" smtClean="0"/>
              <a:t>Panvel</a:t>
            </a:r>
            <a:r>
              <a:rPr lang="en-US" dirty="0" smtClean="0"/>
              <a:t> =  8000 MB</a:t>
            </a:r>
            <a:endParaRPr lang="en-US" dirty="0"/>
          </a:p>
        </p:txBody>
      </p:sp>
      <p:pic>
        <p:nvPicPr>
          <p:cNvPr id="17410" name="Picture 2" descr="G:\bluetooth\IMG-20130101-005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34399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35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Talvan</a:t>
            </a:r>
            <a:r>
              <a:rPr lang="en-US" dirty="0" smtClean="0"/>
              <a:t> </a:t>
            </a:r>
            <a:r>
              <a:rPr lang="en-US" dirty="0" err="1" smtClean="0"/>
              <a:t>Bace</a:t>
            </a:r>
            <a:r>
              <a:rPr lang="en-US" dirty="0" smtClean="0"/>
              <a:t> – 1900 </a:t>
            </a:r>
            <a:r>
              <a:rPr lang="en-US" dirty="0" err="1" smtClean="0"/>
              <a:t>mahabig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266" name="Picture 2" descr="C:\Users\user\Desktop\book dist pics\talvan bace devotees mini v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8153400" cy="52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094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VTA – 1400 books</a:t>
            </a:r>
            <a:endParaRPr lang="en-US" dirty="0"/>
          </a:p>
        </p:txBody>
      </p:sp>
      <p:pic>
        <p:nvPicPr>
          <p:cNvPr id="12290" name="Picture 2" descr="C:\Users\user\Desktop\book dist pics\V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696199" cy="523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user\Desktop\book dist pics\posters on board\7 images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724434" cy="617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389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6876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QUALITIES OF BOOK DISTRIBUTOR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18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44"/>
            <a:ext cx="8229600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/>
              <a:t>1) </a:t>
            </a:r>
            <a:r>
              <a:rPr lang="en-US" sz="4000" b="1" dirty="0" smtClean="0"/>
              <a:t>Innovative </a:t>
            </a:r>
            <a:r>
              <a:rPr lang="en-US" sz="4000" b="1" dirty="0"/>
              <a:t>strategies - </a:t>
            </a:r>
            <a:r>
              <a:rPr lang="en-US" sz="4000" b="1" dirty="0" err="1" smtClean="0"/>
              <a:t>Damodar</a:t>
            </a:r>
            <a:r>
              <a:rPr lang="en-US" sz="4000" b="1" dirty="0" smtClean="0"/>
              <a:t> </a:t>
            </a:r>
            <a:r>
              <a:rPr lang="en-US" sz="4000" b="1" dirty="0" err="1"/>
              <a:t>bhava</a:t>
            </a:r>
            <a:r>
              <a:rPr lang="en-US" sz="4000" b="1" dirty="0"/>
              <a:t> p</a:t>
            </a:r>
          </a:p>
          <a:p>
            <a:pPr marL="0" indent="0">
              <a:buNone/>
            </a:pPr>
            <a:r>
              <a:rPr lang="en-US" sz="4000" b="1" dirty="0"/>
              <a:t>2) </a:t>
            </a:r>
            <a:r>
              <a:rPr lang="en-US" sz="4000" b="1" dirty="0" smtClean="0"/>
              <a:t>Determination – </a:t>
            </a:r>
            <a:r>
              <a:rPr lang="en-US" sz="4000" b="1" dirty="0" err="1" smtClean="0"/>
              <a:t>Tamal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krishna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maharaj</a:t>
            </a:r>
            <a:r>
              <a:rPr lang="en-US" sz="4000" b="1" dirty="0" smtClean="0"/>
              <a:t> group . (Going </a:t>
            </a:r>
            <a:r>
              <a:rPr lang="en-US" sz="4000" b="1" dirty="0"/>
              <a:t>ahead </a:t>
            </a:r>
            <a:r>
              <a:rPr lang="en-US" sz="4000" b="1" dirty="0" err="1"/>
              <a:t>inspite</a:t>
            </a:r>
            <a:r>
              <a:rPr lang="en-US" sz="4000" b="1" dirty="0"/>
              <a:t> of P</a:t>
            </a:r>
            <a:r>
              <a:rPr lang="en-US" sz="4000" b="1" dirty="0" smtClean="0"/>
              <a:t>roblems with Railways</a:t>
            </a:r>
            <a:r>
              <a:rPr lang="en-US" sz="4000" b="1" dirty="0"/>
              <a:t>)</a:t>
            </a:r>
          </a:p>
          <a:p>
            <a:pPr marL="0" indent="0">
              <a:buNone/>
            </a:pPr>
            <a:r>
              <a:rPr lang="en-US" sz="4000" b="1" dirty="0"/>
              <a:t>3) </a:t>
            </a:r>
            <a:r>
              <a:rPr lang="en-US" sz="4000" b="1" dirty="0" smtClean="0"/>
              <a:t>Consistency </a:t>
            </a:r>
            <a:r>
              <a:rPr lang="en-US" sz="4000" b="1" dirty="0"/>
              <a:t>- </a:t>
            </a:r>
            <a:r>
              <a:rPr lang="en-US" sz="4000" b="1" dirty="0" smtClean="0"/>
              <a:t>Mira </a:t>
            </a:r>
            <a:r>
              <a:rPr lang="en-US" sz="4000" b="1" dirty="0"/>
              <a:t>road devotees</a:t>
            </a:r>
          </a:p>
          <a:p>
            <a:pPr marL="0" indent="0">
              <a:buNone/>
            </a:pPr>
            <a:r>
              <a:rPr lang="en-US" sz="4000" b="1" dirty="0" smtClean="0"/>
              <a:t>     </a:t>
            </a:r>
            <a:r>
              <a:rPr lang="en-US" sz="4000" b="1" dirty="0" err="1" smtClean="0"/>
              <a:t>Kanjur</a:t>
            </a:r>
            <a:r>
              <a:rPr lang="en-US" sz="4000" b="1" dirty="0" smtClean="0"/>
              <a:t> </a:t>
            </a:r>
            <a:r>
              <a:rPr lang="en-US" sz="4000" b="1" dirty="0" err="1"/>
              <a:t>marg</a:t>
            </a:r>
            <a:r>
              <a:rPr lang="en-US" sz="4000" b="1" dirty="0"/>
              <a:t> devotees, </a:t>
            </a:r>
            <a:r>
              <a:rPr lang="en-US" sz="4000" b="1" dirty="0" smtClean="0"/>
              <a:t>Diva-</a:t>
            </a:r>
            <a:r>
              <a:rPr lang="en-US" sz="4000" b="1" dirty="0" err="1" smtClean="0"/>
              <a:t>Kalyan</a:t>
            </a:r>
            <a:endParaRPr lang="en-US" sz="4000" b="1" dirty="0" smtClean="0"/>
          </a:p>
          <a:p>
            <a:pPr marL="0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   devotees.</a:t>
            </a:r>
          </a:p>
          <a:p>
            <a:pPr marL="0" indent="0">
              <a:buNone/>
            </a:pPr>
            <a:r>
              <a:rPr lang="en-US" sz="4000" b="1" dirty="0" smtClean="0"/>
              <a:t>4</a:t>
            </a:r>
            <a:r>
              <a:rPr lang="en-US" sz="4000" b="1" dirty="0"/>
              <a:t>) </a:t>
            </a:r>
            <a:r>
              <a:rPr lang="en-US" sz="4000" b="1" dirty="0" smtClean="0"/>
              <a:t>Patience </a:t>
            </a:r>
            <a:r>
              <a:rPr lang="en-US" sz="4000" b="1" dirty="0"/>
              <a:t>- </a:t>
            </a:r>
            <a:r>
              <a:rPr lang="en-US" sz="4000" b="1" dirty="0" err="1" smtClean="0"/>
              <a:t>Yasoda</a:t>
            </a:r>
            <a:r>
              <a:rPr lang="en-US" sz="4000" b="1" dirty="0" smtClean="0"/>
              <a:t> </a:t>
            </a:r>
            <a:r>
              <a:rPr lang="en-US" sz="4000" b="1" dirty="0" err="1"/>
              <a:t>kumar</a:t>
            </a:r>
            <a:r>
              <a:rPr lang="en-US" sz="4000" b="1" dirty="0"/>
              <a:t> p (as they </a:t>
            </a:r>
            <a:r>
              <a:rPr lang="en-US" sz="4000" b="1" dirty="0" err="1"/>
              <a:t>didnt</a:t>
            </a:r>
            <a:r>
              <a:rPr lang="en-US" sz="4000" b="1" dirty="0"/>
              <a:t> get permission for 2 weeks)</a:t>
            </a:r>
          </a:p>
          <a:p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/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60479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5) Intensity </a:t>
            </a:r>
            <a:r>
              <a:rPr lang="en-US" b="1" dirty="0" smtClean="0"/>
              <a:t>– </a:t>
            </a:r>
            <a:r>
              <a:rPr lang="en-US" b="1" dirty="0" err="1" smtClean="0"/>
              <a:t>Yogesh</a:t>
            </a:r>
            <a:r>
              <a:rPr lang="en-US" b="1" dirty="0" smtClean="0"/>
              <a:t> </a:t>
            </a:r>
            <a:r>
              <a:rPr lang="en-US" b="1" dirty="0" err="1" smtClean="0"/>
              <a:t>chandra</a:t>
            </a:r>
            <a:r>
              <a:rPr lang="en-US" b="1" dirty="0" smtClean="0"/>
              <a:t> p &amp; </a:t>
            </a:r>
            <a:r>
              <a:rPr lang="en-US" b="1" dirty="0" err="1" smtClean="0"/>
              <a:t>Jairadhe</a:t>
            </a:r>
            <a:r>
              <a:rPr lang="en-US" b="1" dirty="0" smtClean="0"/>
              <a:t> </a:t>
            </a:r>
            <a:r>
              <a:rPr lang="en-US" b="1" dirty="0" err="1" smtClean="0"/>
              <a:t>mataji</a:t>
            </a:r>
            <a:r>
              <a:rPr lang="en-US" b="1" dirty="0" smtClean="0"/>
              <a:t>. </a:t>
            </a:r>
            <a:r>
              <a:rPr lang="en-US" b="1" dirty="0"/>
              <a:t>(within 3 days husband and wife alone did 1300 </a:t>
            </a:r>
            <a:r>
              <a:rPr lang="en-US" b="1" dirty="0" err="1"/>
              <a:t>mb</a:t>
            </a:r>
            <a:r>
              <a:rPr lang="en-US" b="1" dirty="0"/>
              <a:t>)</a:t>
            </a:r>
          </a:p>
          <a:p>
            <a:r>
              <a:rPr lang="en-US" b="1" dirty="0"/>
              <a:t>6) confidence - </a:t>
            </a:r>
            <a:r>
              <a:rPr lang="en-US" b="1" dirty="0" err="1" smtClean="0"/>
              <a:t>Talvan</a:t>
            </a:r>
            <a:r>
              <a:rPr lang="en-US" b="1" dirty="0" smtClean="0"/>
              <a:t> </a:t>
            </a:r>
            <a:r>
              <a:rPr lang="en-US" b="1" dirty="0" err="1"/>
              <a:t>bace</a:t>
            </a:r>
            <a:r>
              <a:rPr lang="en-US" b="1" dirty="0"/>
              <a:t> </a:t>
            </a:r>
            <a:r>
              <a:rPr lang="en-US" b="1" dirty="0" smtClean="0"/>
              <a:t>- </a:t>
            </a:r>
            <a:r>
              <a:rPr lang="en-US" b="1" dirty="0" err="1" smtClean="0"/>
              <a:t>Pravin</a:t>
            </a:r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err="1"/>
              <a:t>inspite</a:t>
            </a:r>
            <a:r>
              <a:rPr lang="en-US" b="1" dirty="0"/>
              <a:t> of skepticism from book </a:t>
            </a:r>
            <a:r>
              <a:rPr lang="en-US" b="1" dirty="0" err="1"/>
              <a:t>godown</a:t>
            </a:r>
            <a:r>
              <a:rPr lang="en-US" b="1" dirty="0"/>
              <a:t> about their results, they did wonderfully </a:t>
            </a:r>
            <a:r>
              <a:rPr lang="en-US" b="1" dirty="0" smtClean="0"/>
              <a:t>well.)</a:t>
            </a:r>
            <a:endParaRPr lang="en-US" b="1" dirty="0"/>
          </a:p>
          <a:p>
            <a:r>
              <a:rPr lang="en-US" b="1" dirty="0"/>
              <a:t>7) </a:t>
            </a:r>
            <a:r>
              <a:rPr lang="en-US" b="1" dirty="0" smtClean="0"/>
              <a:t>Teamwork </a:t>
            </a:r>
            <a:r>
              <a:rPr lang="en-US" b="1" dirty="0"/>
              <a:t>- </a:t>
            </a:r>
            <a:r>
              <a:rPr lang="en-US" b="1" dirty="0" err="1" smtClean="0"/>
              <a:t>Naina</a:t>
            </a:r>
            <a:r>
              <a:rPr lang="en-US" b="1" dirty="0" smtClean="0"/>
              <a:t> </a:t>
            </a:r>
            <a:r>
              <a:rPr lang="en-US" b="1" dirty="0"/>
              <a:t>m and </a:t>
            </a:r>
            <a:r>
              <a:rPr lang="en-US" b="1" dirty="0" err="1" smtClean="0"/>
              <a:t>Advait</a:t>
            </a:r>
            <a:r>
              <a:rPr lang="en-US" b="1" dirty="0" smtClean="0"/>
              <a:t> </a:t>
            </a:r>
            <a:r>
              <a:rPr lang="en-US" b="1" dirty="0" err="1"/>
              <a:t>jivan</a:t>
            </a:r>
            <a:r>
              <a:rPr lang="en-US" b="1" dirty="0"/>
              <a:t> p (brother of </a:t>
            </a:r>
            <a:r>
              <a:rPr lang="en-US" b="1" dirty="0" err="1"/>
              <a:t>radhika</a:t>
            </a:r>
            <a:r>
              <a:rPr lang="en-US" b="1" dirty="0"/>
              <a:t> </a:t>
            </a:r>
            <a:r>
              <a:rPr lang="en-US" b="1" dirty="0" err="1"/>
              <a:t>raman</a:t>
            </a:r>
            <a:r>
              <a:rPr lang="en-US" b="1" dirty="0"/>
              <a:t> p). They did door to door distribution in </a:t>
            </a:r>
            <a:r>
              <a:rPr lang="en-US" b="1" dirty="0" smtClean="0"/>
              <a:t>buildings.</a:t>
            </a:r>
            <a:endParaRPr lang="en-US" b="1" dirty="0"/>
          </a:p>
          <a:p>
            <a:r>
              <a:rPr lang="en-US" b="1" dirty="0"/>
              <a:t>8) </a:t>
            </a:r>
            <a:r>
              <a:rPr lang="en-US" b="1" dirty="0" smtClean="0"/>
              <a:t>Backbone </a:t>
            </a:r>
            <a:r>
              <a:rPr lang="en-US" b="1" dirty="0"/>
              <a:t>of our score </a:t>
            </a:r>
            <a:r>
              <a:rPr lang="en-US" b="1" dirty="0" smtClean="0"/>
              <a:t>- Gita </a:t>
            </a:r>
            <a:r>
              <a:rPr lang="en-US" b="1" dirty="0" err="1" smtClean="0"/>
              <a:t>yajna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en-US" b="1" dirty="0" err="1" smtClean="0"/>
              <a:t>Sastra</a:t>
            </a:r>
            <a:r>
              <a:rPr lang="en-US" b="1" dirty="0" smtClean="0"/>
              <a:t> </a:t>
            </a:r>
            <a:r>
              <a:rPr lang="en-US" b="1" dirty="0" err="1" smtClean="0"/>
              <a:t>daan</a:t>
            </a:r>
            <a:r>
              <a:rPr lang="en-US" b="1" dirty="0" smtClean="0"/>
              <a:t> </a:t>
            </a:r>
            <a:r>
              <a:rPr lang="en-US" b="1" dirty="0" err="1" smtClean="0"/>
              <a:t>Yajna</a:t>
            </a:r>
            <a:r>
              <a:rPr lang="en-US" b="1" dirty="0" smtClean="0"/>
              <a:t>. (</a:t>
            </a:r>
            <a:r>
              <a:rPr lang="en-US" b="1" dirty="0" err="1" smtClean="0"/>
              <a:t>i.e</a:t>
            </a:r>
            <a:r>
              <a:rPr lang="en-US" b="1" dirty="0" smtClean="0"/>
              <a:t> </a:t>
            </a:r>
            <a:r>
              <a:rPr lang="en-US" b="1" dirty="0" err="1"/>
              <a:t>Gokulanand</a:t>
            </a:r>
            <a:r>
              <a:rPr lang="en-US" b="1" dirty="0"/>
              <a:t> P and Kumar </a:t>
            </a:r>
            <a:r>
              <a:rPr lang="en-US" b="1" dirty="0" err="1" smtClean="0"/>
              <a:t>Gauranga</a:t>
            </a:r>
            <a:r>
              <a:rPr lang="en-US" b="1" dirty="0" smtClean="0"/>
              <a:t> P)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00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812092"/>
              </p:ext>
            </p:extLst>
          </p:nvPr>
        </p:nvGraphicFramePr>
        <p:xfrm>
          <a:off x="509588" y="528638"/>
          <a:ext cx="8124825" cy="580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Acrobat Document" r:id="rId3" imgW="8124668" imgH="5800725" progId="AcroExch.Document.7">
                  <p:embed/>
                </p:oleObj>
              </mc:Choice>
              <mc:Fallback>
                <p:oleObj name="Acrobat Document" r:id="rId3" imgW="8124668" imgH="58007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9588" y="528638"/>
                        <a:ext cx="8124825" cy="580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609600"/>
            <a:ext cx="82296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1300" dirty="0" smtClean="0"/>
              <a:t>  ?</a:t>
            </a:r>
            <a:endParaRPr lang="en-US" sz="41300" dirty="0"/>
          </a:p>
        </p:txBody>
      </p:sp>
    </p:spTree>
    <p:extLst>
      <p:ext uri="{BB962C8B-B14F-4D97-AF65-F5344CB8AC3E}">
        <p14:creationId xmlns:p14="http://schemas.microsoft.com/office/powerpoint/2010/main" val="3094139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OSMANABAD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620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MOTARI, ORISSA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63" y="1600200"/>
            <a:ext cx="68390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779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MOTARI, ORISSA – EVERY HOUSE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59" y="1600200"/>
            <a:ext cx="65288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37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 MULTIPLICATION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Based on inspiration of many congregation devotees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843173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???????????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 lnSpcReduction="10000"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1   BHAGAVAD  GITA</a:t>
            </a:r>
          </a:p>
          <a:p>
            <a:endParaRPr lang="en-US" sz="5400" dirty="0">
              <a:solidFill>
                <a:srgbClr val="FF0000"/>
              </a:solidFill>
            </a:endParaRPr>
          </a:p>
          <a:p>
            <a:endParaRPr lang="en-US" sz="5400" dirty="0" smtClean="0">
              <a:solidFill>
                <a:srgbClr val="FF0000"/>
              </a:solidFill>
            </a:endParaRPr>
          </a:p>
          <a:p>
            <a:r>
              <a:rPr lang="en-US" sz="5400" dirty="0" smtClean="0">
                <a:solidFill>
                  <a:srgbClr val="FF0000"/>
                </a:solidFill>
              </a:rPr>
              <a:t>MANY BHAGAVAD  GITA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548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Charity begins at home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534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dirty="0" smtClean="0"/>
              <a:t>SPONSOR  1  BHAGAVAD GITA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/>
          </a:bodyPr>
          <a:lstStyle/>
          <a:p>
            <a:r>
              <a:rPr lang="en-US" sz="3600" b="1" dirty="0" smtClean="0"/>
              <a:t>SCORE MULTIPICATION DAY -  LAST DAY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3600" dirty="0" smtClean="0">
                <a:latin typeface="Arial Black" pitchFamily="34" charset="0"/>
              </a:rPr>
              <a:t>EK </a:t>
            </a:r>
            <a:r>
              <a:rPr lang="en-US" sz="3600" dirty="0" err="1" smtClean="0">
                <a:latin typeface="Arial Black" pitchFamily="34" charset="0"/>
              </a:rPr>
              <a:t>EK</a:t>
            </a:r>
            <a:r>
              <a:rPr lang="en-US" sz="3600" dirty="0" smtClean="0">
                <a:latin typeface="Arial Black" pitchFamily="34" charset="0"/>
              </a:rPr>
              <a:t> KARKE ANEK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600" b="1" dirty="0" smtClean="0"/>
              <a:t>Help in distributing books to villages -  </a:t>
            </a:r>
          </a:p>
          <a:p>
            <a:pPr marL="0" indent="0">
              <a:buNone/>
            </a:pPr>
            <a:r>
              <a:rPr lang="en-US" sz="3600" b="1" dirty="0" err="1" smtClean="0"/>
              <a:t>pls</a:t>
            </a:r>
            <a:r>
              <a:rPr lang="en-US" sz="3600" b="1" dirty="0" smtClean="0"/>
              <a:t> meet devotees at </a:t>
            </a:r>
            <a:r>
              <a:rPr lang="en-US" sz="3600" b="1" dirty="0" err="1" smtClean="0"/>
              <a:t>Sastra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dan</a:t>
            </a:r>
            <a:r>
              <a:rPr lang="en-US" sz="3600" b="1" dirty="0" smtClean="0"/>
              <a:t> table down in courtyard. (10am -11am, 2.30 pm-4.30pm)</a:t>
            </a:r>
          </a:p>
          <a:p>
            <a:endParaRPr lang="en-US" sz="3600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0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user\Desktop\Digvijay\375625_307727249325203_664285839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8" y="761999"/>
            <a:ext cx="8600262" cy="60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594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SPONSOR  MANY !!!!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AGE  OLD  METHOD ----1</a:t>
            </a:r>
            <a:r>
              <a:rPr lang="en-US" sz="6600" baseline="30000" dirty="0" smtClean="0"/>
              <a:t>st</a:t>
            </a:r>
            <a:r>
              <a:rPr lang="en-US" sz="6600" dirty="0" smtClean="0"/>
              <a:t>  time  introduce  in modern set up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432782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 types of </a:t>
            </a:r>
            <a:r>
              <a:rPr lang="en-US" dirty="0" err="1" smtClean="0"/>
              <a:t>Tulabhar</a:t>
            </a:r>
            <a:r>
              <a:rPr lang="en-US" dirty="0" smtClean="0"/>
              <a:t> from scriptures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14" y="1143000"/>
            <a:ext cx="4035654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43000"/>
            <a:ext cx="5029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914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Tula </a:t>
            </a:r>
            <a:r>
              <a:rPr lang="en-US" dirty="0" err="1" smtClean="0"/>
              <a:t>Bhar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24000"/>
            <a:ext cx="80391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569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74638"/>
            <a:ext cx="6172200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Kids, Children - </a:t>
            </a:r>
            <a:r>
              <a:rPr lang="en-US" dirty="0" err="1" smtClean="0"/>
              <a:t>Tulabhar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8764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https://encrypted-tbn1.gstatic.com/images?q=tbn:ANd9GcSKgAJissqKBmpu5EIcxtxofcREmJHnASvKOdACGjpd_kEBxY_U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6256205" cy="41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835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bigger more better (More chance to serve)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38177"/>
            <a:ext cx="5105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02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4000"/>
            <a:ext cx="3581400" cy="63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645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05840"/>
            <a:ext cx="5200994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860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Dedicated in memory of </a:t>
            </a:r>
            <a:br>
              <a:rPr lang="en-US" dirty="0" smtClean="0"/>
            </a:br>
            <a:r>
              <a:rPr lang="en-US" dirty="0" smtClean="0"/>
              <a:t>H.G </a:t>
            </a:r>
            <a:r>
              <a:rPr lang="en-US" dirty="0" err="1" smtClean="0"/>
              <a:t>Madhupriya</a:t>
            </a:r>
            <a:r>
              <a:rPr lang="en-US" dirty="0" smtClean="0"/>
              <a:t> </a:t>
            </a:r>
            <a:r>
              <a:rPr lang="en-US" dirty="0" err="1" smtClean="0"/>
              <a:t>Mataji</a:t>
            </a:r>
            <a:endParaRPr lang="en-US" dirty="0"/>
          </a:p>
        </p:txBody>
      </p:sp>
      <p:pic>
        <p:nvPicPr>
          <p:cNvPr id="8194" name="Picture 2" descr="C:\Users\user\Desktop\book dist pics\Madhupriya Mataji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23181"/>
            <a:ext cx="4114800" cy="54864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27628" y="3505200"/>
            <a:ext cx="2514600" cy="4076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SASTRA DAN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40169"/>
            <a:ext cx="3581400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INDIVIDUAL BOOK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32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7200" dirty="0" smtClean="0">
                <a:solidFill>
                  <a:schemeClr val="bg2"/>
                </a:solidFill>
              </a:rPr>
              <a:t>POWER  OF  CONGREGATIONAL  EFFORT.</a:t>
            </a:r>
          </a:p>
          <a:p>
            <a:endParaRPr lang="en-US" sz="72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7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28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ser\Desktop\book dist pics\posters on board\9 Quotes-by-Srila-Prabhupada-on-Increasing-Book-Distribu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6" y="435109"/>
            <a:ext cx="9084712" cy="64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7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43" y="5943600"/>
            <a:ext cx="8229600" cy="71596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Endeavor of all devotees</a:t>
            </a:r>
            <a:endParaRPr lang="en-US" b="1" dirty="0"/>
          </a:p>
        </p:txBody>
      </p:sp>
      <p:pic>
        <p:nvPicPr>
          <p:cNvPr id="7170" name="Picture 2" descr="C:\Users\user\Desktop\book dist pics\Sunday feast 2012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97" y="1371600"/>
            <a:ext cx="953008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76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200" b="1" dirty="0" smtClean="0"/>
              <a:t>SPECIAL  SCORERS  AND  </a:t>
            </a:r>
          </a:p>
          <a:p>
            <a:pPr marL="0" indent="0" algn="ctr">
              <a:buNone/>
            </a:pPr>
            <a:r>
              <a:rPr lang="en-US" sz="7200" b="1" dirty="0" smtClean="0"/>
              <a:t>MAIN CONTRIBUTORS </a:t>
            </a:r>
          </a:p>
          <a:p>
            <a:pPr marL="0" indent="0" algn="ctr">
              <a:buNone/>
            </a:pPr>
            <a:r>
              <a:rPr lang="en-US" sz="7200" b="1" dirty="0" smtClean="0"/>
              <a:t>ARE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898125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Each  one  of  you </a:t>
            </a:r>
            <a:endParaRPr lang="en-US" dirty="0"/>
          </a:p>
        </p:txBody>
      </p:sp>
      <p:pic>
        <p:nvPicPr>
          <p:cNvPr id="4" name="Picture 2" descr="C:\Users\user\Pictures\vlcsnap-2012-10-05-12h53m02s5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1509" cy="651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021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/>
              <a:t>TRANSCENDENTAL  BOOK  </a:t>
            </a:r>
          </a:p>
          <a:p>
            <a:pPr marL="0" indent="0" algn="ctr">
              <a:buNone/>
            </a:pPr>
            <a:r>
              <a:rPr lang="en-US" sz="8000" dirty="0" smtClean="0"/>
              <a:t>GODOWN</a:t>
            </a:r>
          </a:p>
          <a:p>
            <a:pPr marL="0" indent="0" algn="ctr">
              <a:buNone/>
            </a:pPr>
            <a:r>
              <a:rPr lang="en-US" sz="8000" dirty="0" smtClean="0"/>
              <a:t>REPORT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1778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Senior </a:t>
            </a:r>
            <a:r>
              <a:rPr lang="en-US" dirty="0" err="1" smtClean="0"/>
              <a:t>brahmacharis</a:t>
            </a:r>
            <a:r>
              <a:rPr lang="en-US" dirty="0" smtClean="0"/>
              <a:t> – BUS PARTY:  Punjab   &amp;  Gujarat</a:t>
            </a:r>
            <a:endParaRPr lang="en-US" dirty="0"/>
          </a:p>
        </p:txBody>
      </p:sp>
      <p:pic>
        <p:nvPicPr>
          <p:cNvPr id="2050" name="Picture 2" descr="C:\Users\user\Desktop\book dist pics\guj bus party\Guj party\photo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23" y="1600200"/>
            <a:ext cx="60595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187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up – Its yours</a:t>
            </a:r>
            <a:endParaRPr lang="en-US" dirty="0"/>
          </a:p>
        </p:txBody>
      </p:sp>
      <p:pic>
        <p:nvPicPr>
          <p:cNvPr id="3074" name="Picture 2" descr="C:\Users\user\Desktop\book dist pics\guj bus party\Guj party\photo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595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6563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8000 + 4000 = 12000 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5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390</Words>
  <Application>Microsoft Office PowerPoint</Application>
  <PresentationFormat>On-screen Show (4:3)</PresentationFormat>
  <Paragraphs>68</Paragraphs>
  <Slides>39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Acrobat Document</vt:lpstr>
      <vt:lpstr>Srila Prabhupad Book Marathon 2012</vt:lpstr>
      <vt:lpstr>PowerPoint Presentation</vt:lpstr>
      <vt:lpstr>PowerPoint Presentation</vt:lpstr>
      <vt:lpstr>HIGHLIGHTS</vt:lpstr>
      <vt:lpstr>Highlights</vt:lpstr>
      <vt:lpstr>Each  one  of  you </vt:lpstr>
      <vt:lpstr>PowerPoint Presentation</vt:lpstr>
      <vt:lpstr>Senior brahmacharis – BUS PARTY:  Punjab   &amp;  Gujarat</vt:lpstr>
      <vt:lpstr>Sign up – Its yours</vt:lpstr>
      <vt:lpstr>BT Brahmacharis – Villages :  Main focus - School teachers</vt:lpstr>
      <vt:lpstr>Giving Knowledge to Teachers</vt:lpstr>
      <vt:lpstr>(Amravati)6300  + (Konkan) 5400  = 11,700 </vt:lpstr>
      <vt:lpstr>Thane congregation   1500 MB</vt:lpstr>
      <vt:lpstr>Mothers Sankirtan Party-  Miraroad devotees = 2000 MB</vt:lpstr>
      <vt:lpstr>        Tamal Krishna Maharaj Group  700 MB</vt:lpstr>
      <vt:lpstr>Varishta Vaishnavas</vt:lpstr>
      <vt:lpstr>New Mumbai- Vashi, Nerul, Belapur, Kharghar, Panvel =  8000 MB</vt:lpstr>
      <vt:lpstr>Talvan Bace – 1900 mahabig  </vt:lpstr>
      <vt:lpstr>VTA – 1400 books</vt:lpstr>
      <vt:lpstr>QUALITIES OF BOOK DISTRIBUTOR</vt:lpstr>
      <vt:lpstr>PowerPoint Presentation</vt:lpstr>
      <vt:lpstr>PowerPoint Presentation</vt:lpstr>
      <vt:lpstr>PowerPoint Presentation</vt:lpstr>
      <vt:lpstr>OSMANABAD</vt:lpstr>
      <vt:lpstr>MOTARI, ORISSA</vt:lpstr>
      <vt:lpstr>MOTARI, ORISSA – EVERY HOUSE</vt:lpstr>
      <vt:lpstr>SCORE MULTIPLICATION DAY</vt:lpstr>
      <vt:lpstr>HOW ???????????</vt:lpstr>
      <vt:lpstr>SPONSOR  1  BHAGAVAD GITA</vt:lpstr>
      <vt:lpstr>SPONSOR  MANY !!!! </vt:lpstr>
      <vt:lpstr>Diff types of Tulabhar from scriptures</vt:lpstr>
      <vt:lpstr>Modern Tula Bhar</vt:lpstr>
      <vt:lpstr>Kids, Children - Tulabhar</vt:lpstr>
      <vt:lpstr>More bigger more better (More chance to serve)</vt:lpstr>
      <vt:lpstr>PowerPoint Presentation</vt:lpstr>
      <vt:lpstr>PowerPoint Presentation</vt:lpstr>
      <vt:lpstr>Dedicated in memory of  H.G Madhupriya Mataji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Srila Prabhupad Book Marathon 2012</dc:title>
  <dc:creator>user</dc:creator>
  <cp:lastModifiedBy>Baldev</cp:lastModifiedBy>
  <cp:revision>25</cp:revision>
  <dcterms:created xsi:type="dcterms:W3CDTF">2006-08-16T00:00:00Z</dcterms:created>
  <dcterms:modified xsi:type="dcterms:W3CDTF">2017-02-03T14:10:26Z</dcterms:modified>
</cp:coreProperties>
</file>