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3" r:id="rId4"/>
    <p:sldId id="257" r:id="rId5"/>
    <p:sldId id="259" r:id="rId6"/>
    <p:sldId id="279" r:id="rId7"/>
    <p:sldId id="297" r:id="rId8"/>
    <p:sldId id="283" r:id="rId9"/>
    <p:sldId id="280" r:id="rId10"/>
    <p:sldId id="281" r:id="rId11"/>
    <p:sldId id="296" r:id="rId12"/>
    <p:sldId id="282" r:id="rId13"/>
    <p:sldId id="265" r:id="rId14"/>
    <p:sldId id="284" r:id="rId15"/>
    <p:sldId id="285" r:id="rId16"/>
    <p:sldId id="286" r:id="rId17"/>
    <p:sldId id="287" r:id="rId18"/>
    <p:sldId id="288" r:id="rId19"/>
    <p:sldId id="260" r:id="rId20"/>
    <p:sldId id="261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98" r:id="rId35"/>
    <p:sldId id="289" r:id="rId36"/>
    <p:sldId id="290" r:id="rId37"/>
    <p:sldId id="294" r:id="rId38"/>
    <p:sldId id="295" r:id="rId39"/>
    <p:sldId id="291" r:id="rId40"/>
    <p:sldId id="258" r:id="rId41"/>
    <p:sldId id="300" r:id="rId42"/>
    <p:sldId id="299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52400"/>
            <a:ext cx="7772400" cy="1470025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6000" dirty="0" err="1" smtClean="0"/>
              <a:t>Kaun</a:t>
            </a:r>
            <a:r>
              <a:rPr lang="en-US" sz="6000" dirty="0" smtClean="0"/>
              <a:t> </a:t>
            </a:r>
            <a:r>
              <a:rPr lang="en-US" sz="6000" dirty="0" err="1" smtClean="0"/>
              <a:t>banega</a:t>
            </a:r>
            <a:r>
              <a:rPr lang="en-US" sz="6000" dirty="0" smtClean="0"/>
              <a:t> LUCK </a:t>
            </a:r>
            <a:r>
              <a:rPr lang="en-US" sz="6000" dirty="0" err="1" smtClean="0"/>
              <a:t>pati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 descr="D:\Local Disk 1\book dist pics\CT61-14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9" y="1905000"/>
            <a:ext cx="9028572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451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D:\Local Disk 1\book dist pics\2 sp lifeline\4 Praying-to-Rupa-Goswam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9" y="533400"/>
            <a:ext cx="8648971" cy="635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483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 in </a:t>
            </a:r>
            <a:r>
              <a:rPr lang="en-US" dirty="0" err="1" smtClean="0"/>
              <a:t>Loi</a:t>
            </a:r>
            <a:r>
              <a:rPr lang="en-US" dirty="0" smtClean="0"/>
              <a:t> Bazar ??</a:t>
            </a:r>
            <a:endParaRPr lang="en-US" dirty="0"/>
          </a:p>
        </p:txBody>
      </p:sp>
      <p:pic>
        <p:nvPicPr>
          <p:cNvPr id="4" name="Picture 2" descr="F:\digvijay pr whats app\IMG-20130424-WA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04" y="1206824"/>
            <a:ext cx="4908596" cy="557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971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D:\Local Disk 1\book dist pics\2 sp lifeline\5 Printing his book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8800" cy="67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830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F:\digvijay pr whats app\IMG-20130510-WA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391778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digvijay pr whats app\IMG-20130514-WA0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10709"/>
            <a:ext cx="4395124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542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D:\Local Disk 1\book dist pics\2 sp lifeline\7 Heart attac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7600" cy="674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673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D:\Local Disk 1\book dist pics\2 sp lifeline\8 Arrival in the US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32" y="838200"/>
            <a:ext cx="8597568" cy="579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598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D:\Local Disk 1\book dist pics\2 sp lifeline\9 Alone in New Yor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1504"/>
            <a:ext cx="6705600" cy="65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719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D:\Local Disk 1\book dist pics\2 sp lifeline\10 His Book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07" y="1600200"/>
            <a:ext cx="765663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907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D:\Local Disk 1\book dist pics\2 sp lifeline\11 Preaching in wes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7" y="1295400"/>
            <a:ext cx="9048163" cy="519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Local Disk 1\book dist pics\2 sp lifeline\iskcon se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6200"/>
            <a:ext cx="2971800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367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81000" y="1524000"/>
            <a:ext cx="4531370" cy="4525963"/>
          </a:xfrm>
        </p:spPr>
        <p:txBody>
          <a:bodyPr>
            <a:normAutofit/>
          </a:bodyPr>
          <a:lstStyle/>
          <a:p>
            <a:r>
              <a:rPr lang="en-US" dirty="0" err="1" smtClean="0"/>
              <a:t>Bhavanand</a:t>
            </a:r>
            <a:r>
              <a:rPr lang="en-US" dirty="0" smtClean="0"/>
              <a:t> p </a:t>
            </a:r>
            <a:r>
              <a:rPr lang="en-US" dirty="0" smtClean="0"/>
              <a:t>recollects</a:t>
            </a:r>
          </a:p>
          <a:p>
            <a:r>
              <a:rPr lang="en-US" dirty="0" smtClean="0"/>
              <a:t>= “write </a:t>
            </a:r>
            <a:r>
              <a:rPr lang="en-US" dirty="0" smtClean="0"/>
              <a:t>few </a:t>
            </a:r>
            <a:r>
              <a:rPr lang="en-US" dirty="0" smtClean="0"/>
              <a:t>books”.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096" y="0"/>
            <a:ext cx="52320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107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8611" name="Picture 3" descr="potent valuable service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10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537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Last days – dictating book purports.</a:t>
            </a:r>
            <a:br>
              <a:rPr lang="en-US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028" name="Picture 4" descr="http://girirajswami.com/blog/wp-content/uploads/2012/11/Srila-Prabhupada-Bedside-197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76400"/>
            <a:ext cx="8153400" cy="434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4848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Srila</a:t>
            </a:r>
            <a:r>
              <a:rPr lang="en-US" b="1" dirty="0" smtClean="0"/>
              <a:t> </a:t>
            </a:r>
            <a:r>
              <a:rPr lang="en-US" sz="4800" b="1" dirty="0" err="1" smtClean="0"/>
              <a:t>Prabhupad</a:t>
            </a:r>
            <a:r>
              <a:rPr lang="en-US" b="1" dirty="0" smtClean="0"/>
              <a:t> with his books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3800" dirty="0" smtClean="0"/>
              <a:t>BEAUTIFUL MOMENTS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185398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Seeing </a:t>
            </a:r>
            <a:r>
              <a:rPr lang="en-US" dirty="0" err="1" smtClean="0"/>
              <a:t>Prabhupad</a:t>
            </a:r>
            <a:r>
              <a:rPr lang="en-US" dirty="0" smtClean="0"/>
              <a:t> smile</a:t>
            </a:r>
            <a:endParaRPr lang="en-US" dirty="0"/>
          </a:p>
        </p:txBody>
      </p:sp>
      <p:pic>
        <p:nvPicPr>
          <p:cNvPr id="2050" name="Picture 2" descr="C:\Users\user\Desktop\book dist pics\prabhupada-admiring-boo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648200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book dist pics\Misc Prabhupada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805" y="1157177"/>
            <a:ext cx="48006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584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Satisfaction &amp; then Happiness</a:t>
            </a:r>
            <a:endParaRPr lang="en-US" dirty="0"/>
          </a:p>
        </p:txBody>
      </p:sp>
      <p:pic>
        <p:nvPicPr>
          <p:cNvPr id="3074" name="Picture 2" descr="C:\Users\user\Desktop\book dist pics\sp-book3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8828"/>
            <a:ext cx="4419600" cy="569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book dist pics\Prabhupada-books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856" y="1163637"/>
            <a:ext cx="4503181" cy="569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389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7170" name="Picture 2" descr="C:\Users\user\Desktop\book dist pics\Prabhupada-book-prana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0057"/>
            <a:ext cx="8734722" cy="632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400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Ultimate pleasure – An Empire conquered</a:t>
            </a:r>
            <a:endParaRPr lang="en-US" dirty="0"/>
          </a:p>
        </p:txBody>
      </p:sp>
      <p:pic>
        <p:nvPicPr>
          <p:cNvPr id="8194" name="Picture 2" descr="C:\Users\user\Desktop\book dist pics\111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" y="931789"/>
            <a:ext cx="9044115" cy="596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383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user\Desktop\book dist pics\1 sp with his books\sp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96" y="228600"/>
            <a:ext cx="8797704" cy="645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468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0242" name="Picture 2" descr="C:\Users\user\Desktop\book dist pics\1 sp with his books\prabhupadaliftingthebooke126781342790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72558"/>
            <a:ext cx="8525796" cy="578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15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Reading his own Books</a:t>
            </a:r>
            <a:endParaRPr lang="en-US" dirty="0"/>
          </a:p>
        </p:txBody>
      </p:sp>
      <p:pic>
        <p:nvPicPr>
          <p:cNvPr id="11266" name="Picture 2" descr="C:\Users\user\Desktop\book dist pics\1 sp with his books\prabhupada-readi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36" y="990600"/>
            <a:ext cx="8994863" cy="58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995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Fresh from print</a:t>
            </a:r>
            <a:endParaRPr lang="en-US" dirty="0"/>
          </a:p>
        </p:txBody>
      </p:sp>
      <p:pic>
        <p:nvPicPr>
          <p:cNvPr id="12290" name="Picture 2" descr="C:\Users\user\Desktop\book dist pics\1 sp with his books\31336_129880203694544_100000176951799_344408_1794408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55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636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9636" name="Picture 4" descr="wo books preaching no ba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28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user\Desktop\book dist pics\1 sp with his books\srila-prabhupad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1"/>
            <a:ext cx="4688042" cy="68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book dist pics\1 sp with his books\sp_tlc_p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1950"/>
            <a:ext cx="40386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328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Smile on disciple’s face – “</a:t>
            </a:r>
            <a:r>
              <a:rPr lang="en-US" dirty="0" err="1" smtClean="0"/>
              <a:t>yasya</a:t>
            </a:r>
            <a:r>
              <a:rPr lang="en-US" dirty="0" smtClean="0"/>
              <a:t> </a:t>
            </a:r>
            <a:r>
              <a:rPr lang="en-US" dirty="0" err="1" smtClean="0"/>
              <a:t>prasadad</a:t>
            </a:r>
            <a:r>
              <a:rPr lang="en-US" dirty="0" smtClean="0"/>
              <a:t>..  ”</a:t>
            </a:r>
            <a:endParaRPr lang="en-US" dirty="0"/>
          </a:p>
        </p:txBody>
      </p:sp>
      <p:pic>
        <p:nvPicPr>
          <p:cNvPr id="13314" name="Picture 2" descr="C:\Users\user\Desktop\book dist pics\1 sp with his books\PrabhupadaInspectingBhagavatam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8208969" cy="534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899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hard – Late hours</a:t>
            </a:r>
            <a:endParaRPr lang="en-US" dirty="0"/>
          </a:p>
        </p:txBody>
      </p:sp>
      <p:pic>
        <p:nvPicPr>
          <p:cNvPr id="15362" name="Picture 2" descr="C:\Users\user\Desktop\book dist pics\1 sp with his books\SP7287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" y="1371600"/>
            <a:ext cx="9126279" cy="517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733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35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IF YOU WANT TO PLEASE ME, DISTRIBUTE MY BOOKS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43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6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 smtClean="0"/>
              <a:t>ISKCON CHOWPATTY HIGHLIGHTS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638896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D:\Local Disk 1\book dist pics\BD BT\2012-12-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91" y="762000"/>
            <a:ext cx="8097309" cy="607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435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D:\Local Disk 1\book dist pics\BD BT\Mini Sankirtan va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909" y="381000"/>
            <a:ext cx="8910109" cy="668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067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 descr="D:\Local Disk 1\book dist pics\guj bus party\nadiad gujarat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0189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D:\Local Disk 1\book dist pics\thane gr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309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D:\Local Disk 1\book dist pics\BD BT\photo00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61722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605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274638"/>
            <a:ext cx="3276600" cy="4602162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A Happy and Warm Welcome to all</a:t>
            </a:r>
            <a:br>
              <a:rPr lang="en-US" dirty="0" smtClean="0">
                <a:solidFill>
                  <a:srgbClr val="FFC000"/>
                </a:solidFill>
              </a:rPr>
            </a:b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52387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25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 descr="D:\Local Disk 1\book dist pics\SDC110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1277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ISKCON TIME BOMB</a:t>
            </a:r>
            <a:endParaRPr lang="en-US" dirty="0"/>
          </a:p>
        </p:txBody>
      </p:sp>
      <p:pic>
        <p:nvPicPr>
          <p:cNvPr id="18434" name="Picture 2" descr="C:\Users\Baldev\Desktop\2015 book marathon\PICS time bomb\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24806"/>
            <a:ext cx="685800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4966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very much</a:t>
            </a:r>
            <a:endParaRPr lang="en-US" dirty="0"/>
          </a:p>
        </p:txBody>
      </p:sp>
      <p:pic>
        <p:nvPicPr>
          <p:cNvPr id="20482" name="Picture 2" descr="F:\digvijay pr whats app\latest latest\967117_10151937696606959_454891250_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199"/>
            <a:ext cx="474496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krsna nectar ppt &amp;  photos#\devotional\26478_1407883242775_6582254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86552"/>
            <a:ext cx="31035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835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534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749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Local Disk 1\book dist pics\2 sp lifeline\1 Initiati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5286375" cy="658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90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</a:t>
            </a:r>
            <a:r>
              <a:rPr lang="en-US" dirty="0" err="1" smtClean="0"/>
              <a:t>Radhakunda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582" y="1524000"/>
            <a:ext cx="3915273" cy="480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259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jhansi</a:t>
            </a:r>
            <a:endParaRPr lang="en-US" dirty="0"/>
          </a:p>
        </p:txBody>
      </p:sp>
      <p:pic>
        <p:nvPicPr>
          <p:cNvPr id="5122" name="Picture 2" descr="D:\Local Disk 1\book dist pics\2 sp lifeline\6  Jhans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2" y="1223698"/>
            <a:ext cx="6426748" cy="517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951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Local Disk 1\book dist pics\2 sp lifeline\3 Books to Lal Bahadur Shastr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30" y="761999"/>
            <a:ext cx="9235430" cy="614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216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97</Words>
  <Application>Microsoft Office PowerPoint</Application>
  <PresentationFormat>On-screen Show (4:3)</PresentationFormat>
  <Paragraphs>21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Kaun banega LUCK pati</vt:lpstr>
      <vt:lpstr>PowerPoint Presentation</vt:lpstr>
      <vt:lpstr>PowerPoint Presentation</vt:lpstr>
      <vt:lpstr>A Happy and Warm Welcome to all </vt:lpstr>
      <vt:lpstr>PowerPoint Presentation</vt:lpstr>
      <vt:lpstr>PowerPoint Presentation</vt:lpstr>
      <vt:lpstr>At Radhakunda</vt:lpstr>
      <vt:lpstr>jhansi</vt:lpstr>
      <vt:lpstr>PowerPoint Presentation</vt:lpstr>
      <vt:lpstr>PowerPoint Presentation</vt:lpstr>
      <vt:lpstr>SP in Loi Bazar ??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Last days – dictating book purports. </vt:lpstr>
      <vt:lpstr>Srila Prabhupad with his books</vt:lpstr>
      <vt:lpstr>Seeing Prabhupad smile</vt:lpstr>
      <vt:lpstr>Satisfaction &amp; then Happiness</vt:lpstr>
      <vt:lpstr>PowerPoint Presentation</vt:lpstr>
      <vt:lpstr>Ultimate pleasure – An Empire conquered</vt:lpstr>
      <vt:lpstr>PowerPoint Presentation</vt:lpstr>
      <vt:lpstr>PowerPoint Presentation</vt:lpstr>
      <vt:lpstr>Reading his own Books</vt:lpstr>
      <vt:lpstr>Fresh from print</vt:lpstr>
      <vt:lpstr>PowerPoint Presentation</vt:lpstr>
      <vt:lpstr>Smile on disciple’s face – “yasya prasadad..  ”</vt:lpstr>
      <vt:lpstr>Working hard – Late hours</vt:lpstr>
      <vt:lpstr>IF YOU WANT TO PLEASE ME, DISTRIBUTE MY BOOKS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ISKCON TIME BOMB</vt:lpstr>
      <vt:lpstr>Thank you very much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Baldev</dc:creator>
  <cp:lastModifiedBy>Baldev</cp:lastModifiedBy>
  <cp:revision>5</cp:revision>
  <dcterms:created xsi:type="dcterms:W3CDTF">2006-08-16T00:00:00Z</dcterms:created>
  <dcterms:modified xsi:type="dcterms:W3CDTF">2015-11-29T06:41:40Z</dcterms:modified>
</cp:coreProperties>
</file>